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735763" cy="98694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62" d="100"/>
          <a:sy n="62" d="100"/>
        </p:scale>
        <p:origin x="-93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84947-113D-4736-BE76-3157A17321BB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C691D-44C1-4454-97BC-803CB34C74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485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43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3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59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117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99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7944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76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16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273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7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665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AF25A-6979-4FC9-8FAB-EFD42282DC42}" type="datetimeFigureOut">
              <a:rPr lang="zh-TW" altLang="en-US" smtClean="0"/>
              <a:t>2014/2/13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FFFF8-F573-47B1-9E9B-3438CF8F40C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415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301095"/>
              </p:ext>
            </p:extLst>
          </p:nvPr>
        </p:nvGraphicFramePr>
        <p:xfrm>
          <a:off x="395536" y="620688"/>
          <a:ext cx="8229600" cy="4361808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69848"/>
                <a:gridCol w="7159752"/>
              </a:tblGrid>
              <a:tr h="553029"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出版品名稱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effectLst/>
                        </a:rPr>
                        <a:t>機關檔案複製儲存作業原則簡介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出版單位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作者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 dirty="0"/>
                        <a:t>ISBN/ISSN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en-US" sz="1600" dirty="0"/>
                        <a:t>GPN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 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出版地點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/>
                        <a:t>檔案管理局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出版年月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en-US" altLang="zh-TW" sz="1600" dirty="0"/>
                        <a:t>101.11.01 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摘要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機關檔案複製儲存作業原則簡介摺頁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備註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 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展售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無 </a:t>
                      </a:r>
                    </a:p>
                  </a:txBody>
                  <a:tcPr marL="79004" marR="79004" marT="39502" marB="39502" anchor="ctr"/>
                </a:tc>
              </a:tr>
              <a:tr h="316017">
                <a:tc>
                  <a:txBody>
                    <a:bodyPr/>
                    <a:lstStyle/>
                    <a:p>
                      <a:r>
                        <a:rPr lang="zh-TW" altLang="en-US" sz="1600"/>
                        <a:t>索閱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有 </a:t>
                      </a:r>
                    </a:p>
                  </a:txBody>
                  <a:tcPr marL="79004" marR="79004" marT="39502" marB="39502" anchor="ctr"/>
                </a:tc>
              </a:tr>
              <a:tr h="553029">
                <a:tc>
                  <a:txBody>
                    <a:bodyPr/>
                    <a:lstStyle/>
                    <a:p>
                      <a:r>
                        <a:rPr lang="zh-TW" altLang="en-US" sz="1600">
                          <a:effectLst/>
                        </a:rPr>
                        <a:t>展售</a:t>
                      </a:r>
                      <a:r>
                        <a:rPr lang="en-US" altLang="zh-TW" sz="1600">
                          <a:effectLst/>
                        </a:rPr>
                        <a:t>/</a:t>
                      </a:r>
                      <a:r>
                        <a:rPr lang="zh-TW" altLang="en-US" sz="1600">
                          <a:effectLst/>
                        </a:rPr>
                        <a:t>索閱備註</a:t>
                      </a:r>
                    </a:p>
                  </a:txBody>
                  <a:tcPr marL="79004" marR="79004" marT="39502" marB="39502" anchor="ctr"/>
                </a:tc>
                <a:tc>
                  <a:txBody>
                    <a:bodyPr/>
                    <a:lstStyle/>
                    <a:p>
                      <a:r>
                        <a:rPr lang="zh-TW" altLang="en-US" sz="1600" dirty="0"/>
                        <a:t>限量索閱</a:t>
                      </a:r>
                    </a:p>
                  </a:txBody>
                  <a:tcPr marL="79004" marR="79004" marT="39502" marB="39502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6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51</Words>
  <Application>Microsoft Office PowerPoint</Application>
  <PresentationFormat>如螢幕大小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Company>Ministry of Economic Affairs,R.O.C.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王素琴</dc:creator>
  <cp:lastModifiedBy>user</cp:lastModifiedBy>
  <cp:revision>41</cp:revision>
  <cp:lastPrinted>2014-02-07T11:45:17Z</cp:lastPrinted>
  <dcterms:created xsi:type="dcterms:W3CDTF">2014-02-06T07:32:51Z</dcterms:created>
  <dcterms:modified xsi:type="dcterms:W3CDTF">2014-02-13T11:29:28Z</dcterms:modified>
</cp:coreProperties>
</file>