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301095"/>
              </p:ext>
            </p:extLst>
          </p:nvPr>
        </p:nvGraphicFramePr>
        <p:xfrm>
          <a:off x="395536" y="620688"/>
          <a:ext cx="8229600" cy="436180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69848"/>
                <a:gridCol w="7159752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機關檔案複製儲存作業原則簡介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出版單位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作者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 dirty="0"/>
                        <a:t>ISBN/ISSN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 dirty="0"/>
                        <a:t>GPN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出版地點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出版年月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/>
                        <a:t>101.11.01 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機關檔案複製儲存作業原則簡介摺頁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 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無 </a:t>
                      </a:r>
                    </a:p>
                  </a:txBody>
                  <a:tcPr marL="79004" marR="79004" marT="39502" marB="39502"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有 </a:t>
                      </a:r>
                    </a:p>
                  </a:txBody>
                  <a:tcPr marL="79004" marR="79004" marT="39502" marB="39502"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marL="79004" marR="79004" marT="39502" marB="39502"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限量索閱</a:t>
                      </a:r>
                    </a:p>
                  </a:txBody>
                  <a:tcPr marL="79004" marR="79004" marT="39502" marB="3950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51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41</cp:revision>
  <cp:lastPrinted>2014-02-07T11:45:17Z</cp:lastPrinted>
  <dcterms:created xsi:type="dcterms:W3CDTF">2014-02-06T07:32:51Z</dcterms:created>
  <dcterms:modified xsi:type="dcterms:W3CDTF">2014-02-13T11:29:28Z</dcterms:modified>
</cp:coreProperties>
</file>